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3" r:id="rId2"/>
    <p:sldId id="262" r:id="rId3"/>
    <p:sldId id="258" r:id="rId4"/>
    <p:sldId id="259" r:id="rId5"/>
    <p:sldId id="260" r:id="rId6"/>
    <p:sldId id="257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735" autoAdjust="0"/>
    <p:restoredTop sz="94660"/>
  </p:normalViewPr>
  <p:slideViewPr>
    <p:cSldViewPr snapToGrid="0">
      <p:cViewPr varScale="1">
        <p:scale>
          <a:sx n="91" d="100"/>
          <a:sy n="91" d="100"/>
        </p:scale>
        <p:origin x="-498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771F-9C9B-4482-965D-BD417D11E9E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E4F0AAF9-0281-486B-87FC-F595B0A0921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59409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771F-9C9B-4482-965D-BD417D11E9E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AAF9-0281-486B-87FC-F595B0A0921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07283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771F-9C9B-4482-965D-BD417D11E9E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AAF9-0281-486B-87FC-F595B0A0921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19768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771F-9C9B-4482-965D-BD417D11E9E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AAF9-0281-486B-87FC-F595B0A0921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86212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771F-9C9B-4482-965D-BD417D11E9E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AAF9-0281-486B-87FC-F595B0A0921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57861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771F-9C9B-4482-965D-BD417D11E9E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AAF9-0281-486B-87FC-F595B0A0921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67518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771F-9C9B-4482-965D-BD417D11E9E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AAF9-0281-486B-87FC-F595B0A0921A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90994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771F-9C9B-4482-965D-BD417D11E9E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AAF9-0281-486B-87FC-F595B0A0921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35710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64A771F-9C9B-4482-965D-BD417D11E9E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AAF9-0281-486B-87FC-F595B0A0921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37559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771F-9C9B-4482-965D-BD417D11E9E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AAF9-0281-486B-87FC-F595B0A0921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8468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771F-9C9B-4482-965D-BD417D11E9E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0AAF9-0281-486B-87FC-F595B0A0921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06847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A771F-9C9B-4482-965D-BD417D11E9E2}" type="datetimeFigureOut">
              <a:rPr lang="pl-PL" smtClean="0"/>
              <a:pPr/>
              <a:t>21.02.2021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E4F0AAF9-0281-486B-87FC-F595B0A0921A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88502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.pinimg.com/236x/fb/e2/f8/fbe2f8035375bd3e8da567ce5a87cc36.jpg" TargetMode="External"/><Relationship Id="rId2" Type="http://schemas.openxmlformats.org/officeDocument/2006/relationships/hyperlink" Target="https://itprogres.pl/wp-content/uploads/2017/09/sprzet-do-serwisu-komputerowego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chrona.gwarantowana.pl/wp-content/uploads/2019/08/grafika_z_dobrymi_haslami.png" TargetMode="External"/><Relationship Id="rId4" Type="http://schemas.openxmlformats.org/officeDocument/2006/relationships/hyperlink" Target="https://ochrona.gwarantowana.pl/wp-content/uploads/2019/08/grafika_ze_zlymi_haslami.png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D194BE4-736B-4AEA-B9CA-4981E60CC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3327214"/>
          </a:xfrm>
        </p:spPr>
        <p:txBody>
          <a:bodyPr>
            <a:normAutofit/>
          </a:bodyPr>
          <a:lstStyle/>
          <a:p>
            <a:pPr algn="ctr"/>
            <a:r>
              <a:rPr lang="pl-PL" sz="6000" dirty="0"/>
              <a:t>Bezpieczny </a:t>
            </a:r>
            <a:r>
              <a:rPr lang="pl-PL" sz="6000" dirty="0" err="1"/>
              <a:t>internet</a:t>
            </a:r>
            <a:endParaRPr lang="pl-PL" sz="6000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D25D17F4-98FE-4C8B-9F1E-8CCD041BA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4522" y="2134967"/>
            <a:ext cx="5089878" cy="322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10377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E9E076B-468C-42C4-B7DA-262F60B94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14" y="998483"/>
            <a:ext cx="3447393" cy="1180273"/>
          </a:xfrm>
        </p:spPr>
        <p:txBody>
          <a:bodyPr>
            <a:noAutofit/>
          </a:bodyPr>
          <a:lstStyle/>
          <a:p>
            <a:pPr algn="ctr"/>
            <a:r>
              <a:rPr lang="pl-PL" sz="4000" dirty="0"/>
              <a:t>Bezpieczne hasła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13AECFCF-3C7C-42E2-A36A-015ABB31D7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6538" y="3321269"/>
            <a:ext cx="5034455" cy="2132404"/>
          </a:xfrm>
        </p:spPr>
        <p:txBody>
          <a:bodyPr>
            <a:normAutofit/>
          </a:bodyPr>
          <a:lstStyle/>
          <a:p>
            <a:r>
              <a:rPr lang="pl-PL" sz="2400" b="1" dirty="0"/>
              <a:t>Bezpieczne </a:t>
            </a:r>
            <a:r>
              <a:rPr lang="pl-PL" sz="2400" b="1" dirty="0" smtClean="0"/>
              <a:t>hasło </a:t>
            </a:r>
            <a:r>
              <a:rPr lang="pl-PL" sz="2400" dirty="0" smtClean="0"/>
              <a:t>- </a:t>
            </a:r>
            <a:r>
              <a:rPr lang="pl-PL" sz="2400" dirty="0"/>
              <a:t>to </a:t>
            </a:r>
            <a:r>
              <a:rPr lang="pl-PL" sz="2400" dirty="0" smtClean="0"/>
              <a:t>znaczy, że </a:t>
            </a:r>
            <a:r>
              <a:rPr lang="pl-PL" sz="2400" dirty="0"/>
              <a:t>muszą tam </a:t>
            </a:r>
            <a:r>
              <a:rPr lang="pl-PL" sz="2400" dirty="0" smtClean="0"/>
              <a:t>być: </a:t>
            </a:r>
            <a:r>
              <a:rPr lang="pl-PL" sz="2400" dirty="0"/>
              <a:t>duża litera, </a:t>
            </a:r>
            <a:r>
              <a:rPr lang="pl-PL" sz="2400" dirty="0" smtClean="0"/>
              <a:t>znaki interpunkcyjne, </a:t>
            </a:r>
            <a:r>
              <a:rPr lang="pl-PL" sz="2400" dirty="0"/>
              <a:t>cyfry </a:t>
            </a:r>
            <a:r>
              <a:rPr lang="pl-PL" sz="2400" dirty="0" smtClean="0"/>
              <a:t>(razem przynajmniej osiem znaków).</a:t>
            </a:r>
            <a:endParaRPr lang="pl-PL" sz="2400" dirty="0"/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xmlns="" id="{2B2ED83F-8672-472D-A622-A869AD8E48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88523" y="270934"/>
            <a:ext cx="3542725" cy="2518833"/>
          </a:xfr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3D4226BF-2AFF-4B86-9278-1330E7F7F9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70464" y="1597030"/>
            <a:ext cx="4180692" cy="321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38824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4E11290-59AB-4A0F-B62A-7FD82C19A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600211"/>
          </a:xfrm>
        </p:spPr>
        <p:txBody>
          <a:bodyPr>
            <a:noAutofit/>
          </a:bodyPr>
          <a:lstStyle/>
          <a:p>
            <a:pPr algn="ctr"/>
            <a:r>
              <a:rPr lang="pl-PL" sz="4000" dirty="0">
                <a:solidFill>
                  <a:srgbClr val="0070C0"/>
                </a:solidFill>
              </a:rPr>
              <a:t>Bezpieczne zachowanie w sieci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xmlns="" id="{961F1894-9DF7-4201-B1EE-8C7AAB6005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6950" y="1863849"/>
            <a:ext cx="8833611" cy="4158101"/>
          </a:xfrm>
        </p:spPr>
      </p:pic>
    </p:spTree>
    <p:extLst>
      <p:ext uri="{BB962C8B-B14F-4D97-AF65-F5344CB8AC3E}">
        <p14:creationId xmlns:p14="http://schemas.microsoft.com/office/powerpoint/2010/main" xmlns="" val="2054747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246221C-FCDD-43EC-96FC-DBBB484A3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504497"/>
            <a:ext cx="9603275" cy="1349257"/>
          </a:xfrm>
        </p:spPr>
        <p:txBody>
          <a:bodyPr>
            <a:normAutofit/>
          </a:bodyPr>
          <a:lstStyle/>
          <a:p>
            <a:pPr algn="ctr"/>
            <a:r>
              <a:rPr lang="pl-PL" sz="4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Nie spotykamy się z osobami poznanymi w </a:t>
            </a:r>
            <a:r>
              <a:rPr lang="pl-PL" sz="40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internecie</a:t>
            </a:r>
            <a:endParaRPr lang="pl-PL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xmlns="" id="{0264DC90-E97A-4168-9247-394D520BDA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06429" y="1962187"/>
            <a:ext cx="7893573" cy="3715611"/>
          </a:xfrm>
        </p:spPr>
      </p:pic>
    </p:spTree>
    <p:extLst>
      <p:ext uri="{BB962C8B-B14F-4D97-AF65-F5344CB8AC3E}">
        <p14:creationId xmlns:p14="http://schemas.microsoft.com/office/powerpoint/2010/main" xmlns="" val="37738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9404C92-6F25-4F3D-B765-27F65E0FF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420" y="767256"/>
            <a:ext cx="10163503" cy="1737406"/>
          </a:xfrm>
        </p:spPr>
        <p:txBody>
          <a:bodyPr>
            <a:normAutofit/>
          </a:bodyPr>
          <a:lstStyle/>
          <a:p>
            <a:r>
              <a:rPr lang="pl-PL" sz="4400" dirty="0"/>
              <a:t>Dzień bezpiecznego </a:t>
            </a:r>
            <a:r>
              <a:rPr lang="pl-PL" sz="4400" dirty="0" err="1"/>
              <a:t>internetu</a:t>
            </a:r>
            <a:r>
              <a:rPr lang="pl-PL" sz="4400" dirty="0"/>
              <a:t> </a:t>
            </a:r>
            <a:r>
              <a:rPr lang="pl-PL" sz="4400" dirty="0" smtClean="0"/>
              <a:t>					</a:t>
            </a:r>
            <a:r>
              <a:rPr lang="pl-PL" sz="6600" dirty="0" err="1" smtClean="0">
                <a:latin typeface="Segoe UI Emoji" panose="020B0502040204020203" pitchFamily="34" charset="0"/>
                <a:ea typeface="Segoe UI Emoji" panose="020B0502040204020203" pitchFamily="34" charset="0"/>
              </a:rPr>
              <a:t>🖥</a:t>
            </a:r>
            <a:endParaRPr lang="pl-PL" sz="66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F8AD33C3-7677-4732-9629-D054C6ABB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4239" y="2974427"/>
            <a:ext cx="8630446" cy="1844697"/>
          </a:xfrm>
        </p:spPr>
        <p:txBody>
          <a:bodyPr>
            <a:normAutofit fontScale="92500"/>
          </a:bodyPr>
          <a:lstStyle/>
          <a:p>
            <a:r>
              <a:rPr lang="pl-PL" sz="4000" b="1" dirty="0">
                <a:solidFill>
                  <a:srgbClr val="C00000"/>
                </a:solidFill>
              </a:rPr>
              <a:t>Od roku </a:t>
            </a:r>
            <a:r>
              <a:rPr lang="pl-PL" sz="40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2004</a:t>
            </a:r>
            <a:r>
              <a:rPr lang="pl-PL" sz="4000" b="1" dirty="0">
                <a:solidFill>
                  <a:srgbClr val="C00000"/>
                </a:solidFill>
              </a:rPr>
              <a:t> obchodzimy </a:t>
            </a:r>
            <a:r>
              <a:rPr lang="pl-PL" sz="4000" b="1" dirty="0" smtClean="0">
                <a:solidFill>
                  <a:srgbClr val="C00000"/>
                </a:solidFill>
              </a:rPr>
              <a:t>Dzień </a:t>
            </a:r>
            <a:r>
              <a:rPr lang="pl-PL" sz="4000" b="1" dirty="0">
                <a:solidFill>
                  <a:srgbClr val="C00000"/>
                </a:solidFill>
              </a:rPr>
              <a:t>B</a:t>
            </a:r>
            <a:r>
              <a:rPr lang="pl-PL" sz="4000" b="1" dirty="0" smtClean="0">
                <a:solidFill>
                  <a:srgbClr val="C00000"/>
                </a:solidFill>
              </a:rPr>
              <a:t>ezpiecznego </a:t>
            </a:r>
            <a:r>
              <a:rPr lang="pl-PL" sz="4000" b="1" dirty="0" smtClean="0">
                <a:solidFill>
                  <a:srgbClr val="C00000"/>
                </a:solidFill>
              </a:rPr>
              <a:t>I</a:t>
            </a:r>
            <a:r>
              <a:rPr lang="pl-PL" sz="4000" b="1" dirty="0" smtClean="0">
                <a:solidFill>
                  <a:srgbClr val="C00000"/>
                </a:solidFill>
              </a:rPr>
              <a:t>nternetu - </a:t>
            </a:r>
            <a:r>
              <a:rPr lang="pl-PL" sz="4000" b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9 </a:t>
            </a:r>
            <a:r>
              <a:rPr lang="pl-PL" sz="4000" b="1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lutego.</a:t>
            </a:r>
          </a:p>
        </p:txBody>
      </p:sp>
    </p:spTree>
    <p:extLst>
      <p:ext uri="{BB962C8B-B14F-4D97-AF65-F5344CB8AC3E}">
        <p14:creationId xmlns:p14="http://schemas.microsoft.com/office/powerpoint/2010/main" xmlns="" val="2364078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F55FC08-188F-49B4-9313-2E21704A3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58713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 dirty="0"/>
              <a:t>Źródło ilustracji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EA9AB450-21FF-45AE-96D6-8739E0DB76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1100" dirty="0">
                <a:hlinkClick r:id="rId2"/>
              </a:rPr>
              <a:t>https://itprogres.pl/wp-content/uploads/2017/09/sprzet-do-serwisu-komputerowego.jpg</a:t>
            </a:r>
            <a:r>
              <a:rPr lang="pl-PL" sz="1100" dirty="0"/>
              <a:t> </a:t>
            </a:r>
          </a:p>
          <a:p>
            <a:pPr marL="0" indent="0">
              <a:buNone/>
            </a:pPr>
            <a:r>
              <a:rPr lang="pl-PL" sz="1100" dirty="0">
                <a:hlinkClick r:id="rId3"/>
              </a:rPr>
              <a:t>https://i.pinimg.com/236x/fb/e2/f8/fbe2f8035375bd3e8da567ce5a87cc36.jpg</a:t>
            </a:r>
            <a:endParaRPr lang="pl-PL" sz="1100" dirty="0"/>
          </a:p>
          <a:p>
            <a:pPr marL="0" indent="0">
              <a:buNone/>
            </a:pPr>
            <a:r>
              <a:rPr lang="pl-PL" sz="1100" dirty="0">
                <a:hlinkClick r:id="rId4"/>
              </a:rPr>
              <a:t>https://ochrona.gwarantowana.pl/wp-content/uploads/2019/08/grafika_ze_zlymi_haslami.png</a:t>
            </a:r>
            <a:r>
              <a:rPr lang="pl-PL" sz="1100" dirty="0"/>
              <a:t> </a:t>
            </a:r>
          </a:p>
          <a:p>
            <a:pPr marL="0" indent="0">
              <a:buNone/>
            </a:pPr>
            <a:r>
              <a:rPr lang="pl-PL" sz="1100" dirty="0">
                <a:hlinkClick r:id="rId5"/>
              </a:rPr>
              <a:t>https://ochrona.gwarantowana.pl/wp-content/uploads/2019/08/grafika_z_dobrymi_haslami.png</a:t>
            </a:r>
            <a:r>
              <a:rPr lang="pl-PL" sz="1100" dirty="0"/>
              <a:t> </a:t>
            </a:r>
          </a:p>
          <a:p>
            <a:pPr marL="0" indent="0">
              <a:buNone/>
            </a:pPr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xmlns="" val="30099553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F5A1921-AEB4-4D52-9329-AA65E2FB8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578" y="1129513"/>
            <a:ext cx="4955822" cy="1681420"/>
          </a:xfrm>
        </p:spPr>
        <p:txBody>
          <a:bodyPr>
            <a:noAutofit/>
          </a:bodyPr>
          <a:lstStyle/>
          <a:p>
            <a:pPr algn="ctr"/>
            <a:r>
              <a:rPr lang="pl-PL" sz="4000" dirty="0" smtClean="0"/>
              <a:t>Dziękuję </a:t>
            </a:r>
            <a:r>
              <a:rPr lang="pl-PL" sz="4000" dirty="0"/>
              <a:t>za uwagę</a:t>
            </a:r>
            <a:br>
              <a:rPr lang="pl-PL" sz="4000" dirty="0"/>
            </a:br>
            <a:endParaRPr lang="pl-PL" sz="4000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A3A9B491-6ABA-4007-9AB9-64E9BA74AB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748675"/>
          </a:xfrm>
        </p:spPr>
        <p:txBody>
          <a:bodyPr>
            <a:noAutofit/>
          </a:bodyPr>
          <a:lstStyle/>
          <a:p>
            <a:r>
              <a:rPr lang="pl-PL" sz="2400" dirty="0"/>
              <a:t>AUTOR: </a:t>
            </a:r>
            <a:r>
              <a:rPr lang="pl-PL" sz="2400" dirty="0" smtClean="0"/>
              <a:t>Weronika </a:t>
            </a:r>
            <a:r>
              <a:rPr lang="pl-PL" sz="2400" dirty="0" err="1"/>
              <a:t>Bołtko</a:t>
            </a:r>
            <a:r>
              <a:rPr lang="pl-PL" sz="2400" dirty="0"/>
              <a:t> klasa 3e </a:t>
            </a:r>
          </a:p>
        </p:txBody>
      </p:sp>
      <p:pic>
        <p:nvPicPr>
          <p:cNvPr id="27" name="Symbol zastępczy obrazu 26">
            <a:extLst>
              <a:ext uri="{FF2B5EF4-FFF2-40B4-BE49-F238E27FC236}">
                <a16:creationId xmlns:a16="http://schemas.microsoft.com/office/drawing/2014/main" xmlns="" id="{7042966D-2FA8-4904-9FAB-FC92EAE3009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89" r="40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4794308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Galeria">
  <a:themeElements>
    <a:clrScheme name="Galeri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ia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170</TotalTime>
  <Words>77</Words>
  <Application>Microsoft Office PowerPoint</Application>
  <PresentationFormat>Niestandardowy</PresentationFormat>
  <Paragraphs>14</Paragraphs>
  <Slides>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8" baseType="lpstr">
      <vt:lpstr>Galeria</vt:lpstr>
      <vt:lpstr>Bezpieczny internet</vt:lpstr>
      <vt:lpstr>Bezpieczne hasła</vt:lpstr>
      <vt:lpstr>Bezpieczne zachowanie w sieci</vt:lpstr>
      <vt:lpstr>Nie spotykamy się z osobami poznanymi w internecie</vt:lpstr>
      <vt:lpstr>Dzień bezpiecznego internetu      🖥</vt:lpstr>
      <vt:lpstr>Źródło ilustracji</vt:lpstr>
      <vt:lpstr>Dziękuję za uwagę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bezpieczny internet</dc:title>
  <dc:creator>Weronika Boltko</dc:creator>
  <cp:lastModifiedBy>Andrzej</cp:lastModifiedBy>
  <cp:revision>20</cp:revision>
  <dcterms:created xsi:type="dcterms:W3CDTF">2021-02-18T15:04:39Z</dcterms:created>
  <dcterms:modified xsi:type="dcterms:W3CDTF">2021-02-21T18:08:34Z</dcterms:modified>
</cp:coreProperties>
</file>