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59" r:id="rId4"/>
    <p:sldId id="262" r:id="rId5"/>
    <p:sldId id="257" r:id="rId6"/>
    <p:sldId id="263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-96" y="-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6E755AB8-FAD6-482E-98D8-A50C29D4C352}" type="datetimeFigureOut">
              <a:rPr lang="pl-PL" smtClean="0"/>
              <a:pPr/>
              <a:t>21.02.2021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5F5EB5BE-45E3-4F42-B770-B964B6C4E34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688427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55AB8-FAD6-482E-98D8-A50C29D4C352}" type="datetimeFigureOut">
              <a:rPr lang="pl-PL" smtClean="0"/>
              <a:pPr/>
              <a:t>21.02.2021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B5BE-45E3-4F42-B770-B964B6C4E34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4211239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6E755AB8-FAD6-482E-98D8-A50C29D4C352}" type="datetimeFigureOut">
              <a:rPr lang="pl-PL" smtClean="0"/>
              <a:pPr/>
              <a:t>21.02.2021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5F5EB5BE-45E3-4F42-B770-B964B6C4E34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800417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6E755AB8-FAD6-482E-98D8-A50C29D4C352}" type="datetimeFigureOut">
              <a:rPr lang="pl-PL" smtClean="0"/>
              <a:pPr/>
              <a:t>21.02.2021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5F5EB5BE-45E3-4F42-B770-B964B6C4E34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594817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6E755AB8-FAD6-482E-98D8-A50C29D4C352}" type="datetimeFigureOut">
              <a:rPr lang="pl-PL" smtClean="0"/>
              <a:pPr/>
              <a:t>21.02.2021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5F5EB5BE-45E3-4F42-B770-B964B6C4E34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127282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55AB8-FAD6-482E-98D8-A50C29D4C352}" type="datetimeFigureOut">
              <a:rPr lang="pl-PL" smtClean="0"/>
              <a:pPr/>
              <a:t>21.02.2021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B5BE-45E3-4F42-B770-B964B6C4E34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219449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6E755AB8-FAD6-482E-98D8-A50C29D4C352}" type="datetimeFigureOut">
              <a:rPr lang="pl-PL" smtClean="0"/>
              <a:pPr/>
              <a:t>21.02.2021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5F5EB5BE-45E3-4F42-B770-B964B6C4E34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85144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55AB8-FAD6-482E-98D8-A50C29D4C352}" type="datetimeFigureOut">
              <a:rPr lang="pl-PL" smtClean="0"/>
              <a:pPr/>
              <a:t>21.02.2021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B5BE-45E3-4F42-B770-B964B6C4E34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062974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6E755AB8-FAD6-482E-98D8-A50C29D4C352}" type="datetimeFigureOut">
              <a:rPr lang="pl-PL" smtClean="0"/>
              <a:pPr/>
              <a:t>21.02.2021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5F5EB5BE-45E3-4F42-B770-B964B6C4E34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566671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55AB8-FAD6-482E-98D8-A50C29D4C352}" type="datetimeFigureOut">
              <a:rPr lang="pl-PL" smtClean="0"/>
              <a:pPr/>
              <a:t>21.02.2021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EB5BE-45E3-4F42-B770-B964B6C4E34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102182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6E755AB8-FAD6-482E-98D8-A50C29D4C352}" type="datetimeFigureOut">
              <a:rPr lang="pl-PL" smtClean="0"/>
              <a:pPr/>
              <a:t>21.02.2021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5F5EB5BE-45E3-4F42-B770-B964B6C4E34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023436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755AB8-FAD6-482E-98D8-A50C29D4C352}" type="datetimeFigureOut">
              <a:rPr lang="pl-PL" smtClean="0"/>
              <a:pPr/>
              <a:t>21.02.2021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EB5BE-45E3-4F42-B770-B964B6C4E34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964331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i.ytimg.com/vi/_PeoJVA48dg/maxresdefault.jpg" TargetMode="External"/><Relationship Id="rId2" Type="http://schemas.openxmlformats.org/officeDocument/2006/relationships/hyperlink" Target="https://w7.pngwing.com/pngs/224/47/png-transparent-smiley-computer-wink-bored-s-face-face-computer-smiley.png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rp.pl/apps/pbcsi.dll/storyimage/RP/20180623/PCD/306239997/AR/0/AR-306239997.jpg?imageversion=Artykul&amp;lastModified=20200817162151" TargetMode="External"/><Relationship Id="rId4" Type="http://schemas.openxmlformats.org/officeDocument/2006/relationships/hyperlink" Target="https://lh3.googleusercontent.com/proxy/ky3hGyV0MPt8Pt-Se1EgiXQI2kFgMnxXex4N53LndWsG4tCTVxzlMuyO49vrp7IcnwEayrtaSMatrPBRKfEWTnQNgOFVwKdUUmNin7xN-JVtdiaADg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4AB09F9A-F9DC-49B5-8041-962375F374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914452"/>
          </a:xfrm>
        </p:spPr>
        <p:txBody>
          <a:bodyPr>
            <a:normAutofit/>
          </a:bodyPr>
          <a:lstStyle/>
          <a:p>
            <a:r>
              <a:rPr lang="pl-PL" sz="7200" dirty="0"/>
              <a:t>BEZPIECZNY INTERNET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xmlns="" id="{D7A475B3-A4AF-4AE6-83B0-D0AE19C6E9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77798" y="3258207"/>
            <a:ext cx="8875551" cy="1970646"/>
          </a:xfrm>
        </p:spPr>
        <p:txBody>
          <a:bodyPr>
            <a:normAutofit/>
          </a:bodyPr>
          <a:lstStyle/>
          <a:p>
            <a:r>
              <a:rPr lang="pl-PL" sz="2400" dirty="0"/>
              <a:t>Dzień </a:t>
            </a:r>
            <a:r>
              <a:rPr lang="pl-PL" sz="2400" dirty="0" smtClean="0"/>
              <a:t>Bezpiecznego </a:t>
            </a:r>
            <a:r>
              <a:rPr lang="pl-PL" sz="2400" dirty="0"/>
              <a:t>I</a:t>
            </a:r>
            <a:r>
              <a:rPr lang="pl-PL" sz="2400" dirty="0" smtClean="0"/>
              <a:t>nternetu </a:t>
            </a:r>
            <a:r>
              <a:rPr lang="pl-PL" sz="2400" dirty="0"/>
              <a:t>jest obchodzony 9 </a:t>
            </a:r>
            <a:r>
              <a:rPr lang="pl-PL" sz="2400" dirty="0" smtClean="0"/>
              <a:t>lutego. </a:t>
            </a:r>
            <a:endParaRPr lang="pl-PL" sz="2400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E065D767-77D3-488C-B8E9-598ADE0312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45502" y="3870434"/>
            <a:ext cx="4319861" cy="2582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291080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65293B01-0E0F-4F6F-AC34-60F666F17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807" y="2349925"/>
            <a:ext cx="3567803" cy="2456442"/>
          </a:xfrm>
        </p:spPr>
        <p:txBody>
          <a:bodyPr>
            <a:noAutofit/>
          </a:bodyPr>
          <a:lstStyle/>
          <a:p>
            <a:r>
              <a:rPr lang="pl-PL" dirty="0"/>
              <a:t>Bezpieczne zasady korzystania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z </a:t>
            </a:r>
            <a:r>
              <a:rPr lang="pl-PL" dirty="0"/>
              <a:t>sieci</a:t>
            </a:r>
          </a:p>
        </p:txBody>
      </p:sp>
      <p:pic>
        <p:nvPicPr>
          <p:cNvPr id="7" name="Symbol zastępczy zawartości 6">
            <a:extLst>
              <a:ext uri="{FF2B5EF4-FFF2-40B4-BE49-F238E27FC236}">
                <a16:creationId xmlns:a16="http://schemas.microsoft.com/office/drawing/2014/main" xmlns="" id="{86FACF27-7EA6-4433-87CD-CFB4DCB6B9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7616" y="1511298"/>
            <a:ext cx="7068070" cy="3491626"/>
          </a:xfrm>
        </p:spPr>
      </p:pic>
    </p:spTree>
    <p:extLst>
      <p:ext uri="{BB962C8B-B14F-4D97-AF65-F5344CB8AC3E}">
        <p14:creationId xmlns:p14="http://schemas.microsoft.com/office/powerpoint/2010/main" xmlns="" val="33574869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0A4CE4F4-5FCA-40A5-83ED-C0D200E54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Co jest dobre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a </a:t>
            </a:r>
            <a:r>
              <a:rPr lang="pl-PL" dirty="0"/>
              <a:t>co złe 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BFA4CD0D-B733-4436-B503-18A1515035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pl-PL" sz="2800" dirty="0"/>
              <a:t>Dobre strony </a:t>
            </a:r>
            <a:r>
              <a:rPr lang="pl-PL" sz="2800" dirty="0" err="1"/>
              <a:t>internetu</a:t>
            </a:r>
            <a:endParaRPr lang="pl-PL" sz="2800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9FDB885A-015A-4605-A6BD-8EE8AABBED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25305" y="1488986"/>
            <a:ext cx="6177694" cy="1824666"/>
          </a:xfrm>
        </p:spPr>
        <p:txBody>
          <a:bodyPr>
            <a:normAutofit/>
          </a:bodyPr>
          <a:lstStyle/>
          <a:p>
            <a:r>
              <a:rPr lang="pl-PL" sz="2000" dirty="0" smtClean="0"/>
              <a:t>M</a:t>
            </a:r>
            <a:r>
              <a:rPr lang="pl-PL" sz="2000" dirty="0" smtClean="0"/>
              <a:t>ożna </a:t>
            </a:r>
            <a:r>
              <a:rPr lang="pl-PL" sz="2000" dirty="0"/>
              <a:t>zdobywać informacje na różne tematy.</a:t>
            </a:r>
          </a:p>
          <a:p>
            <a:r>
              <a:rPr lang="pl-PL" sz="2000" dirty="0"/>
              <a:t>Utrzymywać kontakty z bliskimi przez komunikatory. </a:t>
            </a:r>
          </a:p>
          <a:p>
            <a:r>
              <a:rPr lang="pl-PL" sz="2000" dirty="0"/>
              <a:t>Uczyć się przez zabawę. </a:t>
            </a:r>
          </a:p>
          <a:p>
            <a:endParaRPr lang="pl-PL" dirty="0"/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1EEEE37A-79D3-4513-89F6-D6B97ED8ED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18653" y="3520967"/>
            <a:ext cx="6264414" cy="630620"/>
          </a:xfrm>
        </p:spPr>
        <p:txBody>
          <a:bodyPr/>
          <a:lstStyle/>
          <a:p>
            <a:pPr algn="ctr"/>
            <a:r>
              <a:rPr lang="pl-PL" sz="2800" dirty="0"/>
              <a:t>Złe strony </a:t>
            </a:r>
            <a:r>
              <a:rPr lang="pl-PL" sz="2800" dirty="0" err="1"/>
              <a:t>internetu</a:t>
            </a:r>
            <a:endParaRPr lang="pl-PL" sz="2800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936CF440-05DB-4B79-BDD7-0985FDCACEB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pl-PL" sz="2000" dirty="0"/>
              <a:t>W sieci można się uzależnić </a:t>
            </a:r>
            <a:r>
              <a:rPr lang="pl-PL" sz="2000" dirty="0" smtClean="0"/>
              <a:t>np.: </a:t>
            </a:r>
            <a:r>
              <a:rPr lang="pl-PL" sz="2000" dirty="0"/>
              <a:t>od gier.</a:t>
            </a:r>
          </a:p>
          <a:p>
            <a:r>
              <a:rPr lang="pl-PL" sz="2000" dirty="0"/>
              <a:t>Można złapać wirusa.</a:t>
            </a:r>
          </a:p>
          <a:p>
            <a:r>
              <a:rPr lang="pl-PL" sz="2000" dirty="0"/>
              <a:t>Istnieje ryzyko włamania się do komputera przez hakera.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2366241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1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F15D793A-E1A2-4AF2-AE46-C5AD6AAC1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88631" y="3237185"/>
            <a:ext cx="3501197" cy="73573"/>
          </a:xfrm>
        </p:spPr>
        <p:txBody>
          <a:bodyPr/>
          <a:lstStyle/>
          <a:p>
            <a:r>
              <a:rPr lang="pl-PL" sz="4000" dirty="0" smtClean="0"/>
              <a:t/>
            </a:r>
            <a:br>
              <a:rPr lang="pl-PL" sz="4000" dirty="0" smtClean="0"/>
            </a:br>
            <a:r>
              <a:rPr lang="pl-PL" sz="4000" dirty="0" smtClean="0"/>
              <a:t/>
            </a:r>
            <a:br>
              <a:rPr lang="pl-PL" sz="4000" dirty="0" smtClean="0"/>
            </a:br>
            <a:r>
              <a:rPr lang="pl-PL" sz="4000" dirty="0" smtClean="0"/>
              <a:t/>
            </a:r>
            <a:br>
              <a:rPr lang="pl-PL" sz="4000" dirty="0" smtClean="0"/>
            </a:br>
            <a:r>
              <a:rPr lang="pl-PL" sz="4000" dirty="0" smtClean="0"/>
              <a:t>Opinie </a:t>
            </a:r>
            <a:r>
              <a:rPr lang="pl-PL" sz="4000" dirty="0"/>
              <a:t>o innych 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xmlns="" id="{810B7C27-6A1D-41CA-B7BE-495F26D378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27982" y="1247177"/>
            <a:ext cx="6275387" cy="3529905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C5D9A2E1-8CD9-4B55-B695-5C537B52A6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8631" y="2490952"/>
            <a:ext cx="3501197" cy="2273995"/>
          </a:xfrm>
        </p:spPr>
        <p:txBody>
          <a:bodyPr>
            <a:normAutofit/>
          </a:bodyPr>
          <a:lstStyle/>
          <a:p>
            <a:endParaRPr lang="pl-PL" dirty="0"/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xmlns="" id="{6C99DA32-6EB3-466C-9A55-CD18117090E4}"/>
              </a:ext>
            </a:extLst>
          </p:cNvPr>
          <p:cNvCxnSpPr/>
          <p:nvPr/>
        </p:nvCxnSpPr>
        <p:spPr>
          <a:xfrm>
            <a:off x="5027982" y="478172"/>
            <a:ext cx="5072363" cy="49662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xmlns="" id="{865CA7D7-664C-488C-919E-528D618C176B}"/>
              </a:ext>
            </a:extLst>
          </p:cNvPr>
          <p:cNvCxnSpPr>
            <a:cxnSpLocks/>
          </p:cNvCxnSpPr>
          <p:nvPr/>
        </p:nvCxnSpPr>
        <p:spPr>
          <a:xfrm flipH="1">
            <a:off x="5360565" y="536895"/>
            <a:ext cx="4762833" cy="490756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xmlns="" id="{D2AEF943-56A8-4317-B324-6551823B680E}"/>
              </a:ext>
            </a:extLst>
          </p:cNvPr>
          <p:cNvCxnSpPr/>
          <p:nvPr/>
        </p:nvCxnSpPr>
        <p:spPr>
          <a:xfrm>
            <a:off x="7195480" y="2634143"/>
            <a:ext cx="2916392" cy="28103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14">
            <a:extLst>
              <a:ext uri="{FF2B5EF4-FFF2-40B4-BE49-F238E27FC236}">
                <a16:creationId xmlns:a16="http://schemas.microsoft.com/office/drawing/2014/main" xmlns="" id="{9F43C016-11E7-4829-A4ED-28B28C6ECD93}"/>
              </a:ext>
            </a:extLst>
          </p:cNvPr>
          <p:cNvCxnSpPr>
            <a:cxnSpLocks/>
          </p:cNvCxnSpPr>
          <p:nvPr/>
        </p:nvCxnSpPr>
        <p:spPr>
          <a:xfrm flipH="1" flipV="1">
            <a:off x="5027982" y="478172"/>
            <a:ext cx="2308543" cy="23237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Łącznik prosty 16">
            <a:extLst>
              <a:ext uri="{FF2B5EF4-FFF2-40B4-BE49-F238E27FC236}">
                <a16:creationId xmlns:a16="http://schemas.microsoft.com/office/drawing/2014/main" xmlns="" id="{DB16321D-76D8-49C9-A44B-859B1BFB44F5}"/>
              </a:ext>
            </a:extLst>
          </p:cNvPr>
          <p:cNvCxnSpPr/>
          <p:nvPr/>
        </p:nvCxnSpPr>
        <p:spPr>
          <a:xfrm flipH="1">
            <a:off x="5360565" y="536895"/>
            <a:ext cx="4739780" cy="49075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xmlns="" id="{94E1D68B-857C-4167-8C7C-F8B39284E705}"/>
              </a:ext>
            </a:extLst>
          </p:cNvPr>
          <p:cNvCxnSpPr>
            <a:cxnSpLocks/>
          </p:cNvCxnSpPr>
          <p:nvPr/>
        </p:nvCxnSpPr>
        <p:spPr>
          <a:xfrm>
            <a:off x="5027982" y="478172"/>
            <a:ext cx="5072363" cy="49662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Łącznik prosty 10">
            <a:extLst>
              <a:ext uri="{FF2B5EF4-FFF2-40B4-BE49-F238E27FC236}">
                <a16:creationId xmlns:a16="http://schemas.microsoft.com/office/drawing/2014/main" xmlns="" id="{8D3A4F57-8C49-4800-B672-43D6270EB395}"/>
              </a:ext>
            </a:extLst>
          </p:cNvPr>
          <p:cNvCxnSpPr>
            <a:cxnSpLocks/>
          </p:cNvCxnSpPr>
          <p:nvPr/>
        </p:nvCxnSpPr>
        <p:spPr>
          <a:xfrm>
            <a:off x="5004929" y="478172"/>
            <a:ext cx="5036693" cy="49662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Łącznik prosty 19">
            <a:extLst>
              <a:ext uri="{FF2B5EF4-FFF2-40B4-BE49-F238E27FC236}">
                <a16:creationId xmlns:a16="http://schemas.microsoft.com/office/drawing/2014/main" xmlns="" id="{F0A9DF3B-B070-47A1-A20C-6C9083518FDB}"/>
              </a:ext>
            </a:extLst>
          </p:cNvPr>
          <p:cNvCxnSpPr/>
          <p:nvPr/>
        </p:nvCxnSpPr>
        <p:spPr>
          <a:xfrm flipH="1">
            <a:off x="5360565" y="536895"/>
            <a:ext cx="4739780" cy="49075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Łącznik prosty 27">
            <a:extLst>
              <a:ext uri="{FF2B5EF4-FFF2-40B4-BE49-F238E27FC236}">
                <a16:creationId xmlns:a16="http://schemas.microsoft.com/office/drawing/2014/main" xmlns="" id="{3ED70957-C9B9-4BDB-B1A8-77DA61C3D601}"/>
              </a:ext>
            </a:extLst>
          </p:cNvPr>
          <p:cNvCxnSpPr/>
          <p:nvPr/>
        </p:nvCxnSpPr>
        <p:spPr>
          <a:xfrm flipV="1">
            <a:off x="5360565" y="536895"/>
            <a:ext cx="4751307" cy="49075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rostokąt 15"/>
          <p:cNvSpPr/>
          <p:nvPr/>
        </p:nvSpPr>
        <p:spPr>
          <a:xfrm>
            <a:off x="672663" y="5229493"/>
            <a:ext cx="106154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 smtClean="0"/>
              <a:t>Oczernianie innych w sieci, używanie brzydkich słów i nieładne komentarze </a:t>
            </a:r>
            <a:r>
              <a:rPr lang="pl-PL" sz="2400" dirty="0" smtClean="0"/>
              <a:t>-tak nie wolno </a:t>
            </a:r>
            <a:r>
              <a:rPr lang="pl-PL" sz="2400" dirty="0" smtClean="0"/>
              <a:t>oceniać innych osób w </a:t>
            </a:r>
            <a:r>
              <a:rPr lang="pl-PL" sz="2400" dirty="0" smtClean="0"/>
              <a:t>Internecie</a:t>
            </a:r>
            <a:r>
              <a:rPr lang="pl-PL" sz="2400" dirty="0" smtClean="0"/>
              <a:t>. Trzeba </a:t>
            </a:r>
            <a:r>
              <a:rPr lang="pl-PL" sz="2400" dirty="0" smtClean="0"/>
              <a:t>kulturalnie </a:t>
            </a:r>
            <a:r>
              <a:rPr lang="pl-PL" sz="2400" dirty="0" smtClean="0"/>
              <a:t>mówić </a:t>
            </a:r>
            <a:r>
              <a:rPr lang="pl-PL" sz="2400" dirty="0" smtClean="0"/>
              <a:t>o  </a:t>
            </a:r>
            <a:r>
              <a:rPr lang="pl-PL" sz="2400" dirty="0" smtClean="0"/>
              <a:t>innych osobach i nie można wstawiać filmików jeżeli ta osoba tego nie chce.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xmlns="" val="406434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328523D0-233A-40DB-BF27-873CCACAD7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667696"/>
          </a:xfrm>
        </p:spPr>
        <p:txBody>
          <a:bodyPr>
            <a:noAutofit/>
          </a:bodyPr>
          <a:lstStyle/>
          <a:p>
            <a:r>
              <a:rPr lang="pl-PL" sz="4000" dirty="0"/>
              <a:t>Źródła ilustracji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xmlns="" id="{7CAE3BB7-C099-4AE4-BAD7-6D65FC0D47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9237" y="2743200"/>
            <a:ext cx="8673527" cy="2485653"/>
          </a:xfrm>
        </p:spPr>
        <p:txBody>
          <a:bodyPr>
            <a:normAutofit/>
          </a:bodyPr>
          <a:lstStyle/>
          <a:p>
            <a:pPr algn="l"/>
            <a:r>
              <a:rPr lang="pl-PL" sz="1400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https://w7.pngwing.com/pngs/224/47/png-transparent-smiley-computer-wink-bored-s-face-face-computer-smiley.png</a:t>
            </a:r>
            <a:r>
              <a:rPr lang="pl-PL" sz="1400" dirty="0">
                <a:solidFill>
                  <a:schemeClr val="tx1"/>
                </a:solidFill>
              </a:rPr>
              <a:t> </a:t>
            </a:r>
          </a:p>
          <a:p>
            <a:pPr algn="l"/>
            <a:r>
              <a:rPr lang="pl-PL" sz="1400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https://i.ytimg.com/vi/_PeoJVA48dg/maxresdefault.jpg</a:t>
            </a:r>
            <a:r>
              <a:rPr lang="pl-PL" sz="1400" dirty="0">
                <a:solidFill>
                  <a:schemeClr val="tx1"/>
                </a:solidFill>
              </a:rPr>
              <a:t> </a:t>
            </a:r>
          </a:p>
          <a:p>
            <a:pPr algn="l"/>
            <a:r>
              <a:rPr lang="pl-PL" sz="1400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https://lh3.googleusercontent.com/proxy/ky3hGyV0MPt8Pt-Se1EgiXQI2kFgMnxXex4N53LndWsG4tCTVxzlMuyO49vrp7IcnwEayrtaSMatrPBRKfEWTnQNgOFVwKdUUmNin7xN-JVtdiaADg</a:t>
            </a:r>
            <a:endParaRPr lang="pl-PL" sz="1400" dirty="0">
              <a:solidFill>
                <a:schemeClr val="tx1"/>
              </a:solidFill>
            </a:endParaRPr>
          </a:p>
          <a:p>
            <a:pPr algn="l"/>
            <a:r>
              <a:rPr lang="pl-PL" sz="1400" dirty="0">
                <a:solidFill>
                  <a:schemeClr val="tx1"/>
                </a:solidFill>
              </a:rPr>
              <a:t> </a:t>
            </a:r>
            <a:r>
              <a:rPr lang="pl-PL" sz="1400" dirty="0">
                <a:solidFill>
                  <a:schemeClr val="tx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https://www.rp.pl/apps/pbcsi.dll/storyimage/RP/20180623/PCD/306239997/AR/0/AR-306239997.jpg?imageversion=Artykul&amp;lastModified=20200817162151</a:t>
            </a:r>
            <a:r>
              <a:rPr lang="pl-PL" sz="1400" dirty="0">
                <a:solidFill>
                  <a:schemeClr val="tx1"/>
                </a:solidFill>
              </a:rPr>
              <a:t> </a:t>
            </a:r>
          </a:p>
          <a:p>
            <a:pPr algn="l"/>
            <a:endParaRPr lang="pl-PL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1003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96A7BD9-FBB4-4A8F-A369-F5256B3F0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48921"/>
          </a:xfrm>
        </p:spPr>
        <p:txBody>
          <a:bodyPr/>
          <a:lstStyle/>
          <a:p>
            <a:r>
              <a:rPr lang="pl-PL" dirty="0" smtClean="0"/>
              <a:t>Dziękuję </a:t>
            </a:r>
            <a:r>
              <a:rPr lang="pl-PL" dirty="0"/>
              <a:t>za uwagę </a:t>
            </a:r>
            <a:br>
              <a:rPr lang="pl-PL" dirty="0"/>
            </a:br>
            <a:endParaRPr lang="pl-PL" dirty="0"/>
          </a:p>
        </p:txBody>
      </p:sp>
      <p:pic>
        <p:nvPicPr>
          <p:cNvPr id="24" name="Symbol zastępczy zawartości 23">
            <a:extLst>
              <a:ext uri="{FF2B5EF4-FFF2-40B4-BE49-F238E27FC236}">
                <a16:creationId xmlns:a16="http://schemas.microsoft.com/office/drawing/2014/main" xmlns="" id="{A3F455FB-D7C8-40EC-A7F0-00CA5F4D7B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18100" y="1099073"/>
            <a:ext cx="6281738" cy="4656679"/>
          </a:xfrm>
        </p:spPr>
      </p:pic>
      <p:sp>
        <p:nvSpPr>
          <p:cNvPr id="25" name="Serce 24">
            <a:extLst>
              <a:ext uri="{FF2B5EF4-FFF2-40B4-BE49-F238E27FC236}">
                <a16:creationId xmlns:a16="http://schemas.microsoft.com/office/drawing/2014/main" xmlns="" id="{BA53D435-1B3C-46D5-BED2-1754B1783483}"/>
              </a:ext>
            </a:extLst>
          </p:cNvPr>
          <p:cNvSpPr/>
          <p:nvPr/>
        </p:nvSpPr>
        <p:spPr>
          <a:xfrm rot="20818339">
            <a:off x="5500381" y="554167"/>
            <a:ext cx="1191237" cy="1275127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xmlns="" id="{D37846A6-8776-4E03-BB8A-34339D1EAD27}"/>
              </a:ext>
            </a:extLst>
          </p:cNvPr>
          <p:cNvSpPr txBox="1"/>
          <p:nvPr/>
        </p:nvSpPr>
        <p:spPr>
          <a:xfrm>
            <a:off x="1140903" y="4423294"/>
            <a:ext cx="3246707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Autor: Wiktoria </a:t>
            </a:r>
            <a:r>
              <a:rPr lang="pl-PL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Bołtko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klasa 3e </a:t>
            </a:r>
            <a:endParaRPr lang="pl-PL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4064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 animBg="1"/>
    </p:bldLst>
  </p:timing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Atlas" id="{5156B0E4-0EB1-49FE-A26B-15F6F698AEC6}" vid="{508F7963-D0B5-43F7-BB2C-FCE3009C08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Atlas</Template>
  <TotalTime>250</TotalTime>
  <Words>129</Words>
  <Application>Microsoft Office PowerPoint</Application>
  <PresentationFormat>Niestandardowy</PresentationFormat>
  <Paragraphs>22</Paragraphs>
  <Slides>6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7" baseType="lpstr">
      <vt:lpstr>Atlas</vt:lpstr>
      <vt:lpstr>BEZPIECZNY INTERNET</vt:lpstr>
      <vt:lpstr>Bezpieczne zasady korzystania  z sieci</vt:lpstr>
      <vt:lpstr>Co jest dobre  a co złe </vt:lpstr>
      <vt:lpstr>   Opinie o innych </vt:lpstr>
      <vt:lpstr>Źródła ilustracji</vt:lpstr>
      <vt:lpstr>Dziękuję za uwagę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BEZPIECZNY INTERNEYT</dc:title>
  <dc:creator>Wiktoria Boltko</dc:creator>
  <cp:lastModifiedBy>Andrzej</cp:lastModifiedBy>
  <cp:revision>28</cp:revision>
  <dcterms:created xsi:type="dcterms:W3CDTF">2021-02-17T18:47:04Z</dcterms:created>
  <dcterms:modified xsi:type="dcterms:W3CDTF">2021-02-21T18:34:05Z</dcterms:modified>
</cp:coreProperties>
</file>